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handoutMasterIdLst>
    <p:handoutMasterId r:id="rId4"/>
  </p:handoutMasterIdLst>
  <p:sldIdLst>
    <p:sldId id="256" r:id="rId2"/>
    <p:sldId id="257" r:id="rId3"/>
  </p:sldIdLst>
  <p:sldSz cx="9144000" cy="6858000" type="screen4x3"/>
  <p:notesSz cx="7102475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7022" cy="511323"/>
          </a:xfrm>
          <a:prstGeom prst="rect">
            <a:avLst/>
          </a:prstGeom>
        </p:spPr>
        <p:txBody>
          <a:bodyPr vert="horz" lIns="94595" tIns="47297" rIns="94595" bIns="47297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4023798" y="0"/>
            <a:ext cx="3077021" cy="511323"/>
          </a:xfrm>
          <a:prstGeom prst="rect">
            <a:avLst/>
          </a:prstGeom>
        </p:spPr>
        <p:txBody>
          <a:bodyPr vert="horz" lIns="94595" tIns="47297" rIns="94595" bIns="47297" rtlCol="0"/>
          <a:lstStyle>
            <a:lvl1pPr algn="r">
              <a:defRPr sz="1200"/>
            </a:lvl1pPr>
          </a:lstStyle>
          <a:p>
            <a:fld id="{CC8C4415-EFDA-4207-98B3-4F4B8C405945}" type="datetimeFigureOut">
              <a:rPr lang="it-IT" smtClean="0"/>
              <a:t>08/05/2013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1" y="9721658"/>
            <a:ext cx="3077022" cy="511322"/>
          </a:xfrm>
          <a:prstGeom prst="rect">
            <a:avLst/>
          </a:prstGeom>
        </p:spPr>
        <p:txBody>
          <a:bodyPr vert="horz" lIns="94595" tIns="47297" rIns="94595" bIns="47297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4023798" y="9721658"/>
            <a:ext cx="3077021" cy="511322"/>
          </a:xfrm>
          <a:prstGeom prst="rect">
            <a:avLst/>
          </a:prstGeom>
        </p:spPr>
        <p:txBody>
          <a:bodyPr vert="horz" lIns="94595" tIns="47297" rIns="94595" bIns="47297" rtlCol="0" anchor="b"/>
          <a:lstStyle>
            <a:lvl1pPr algn="r">
              <a:defRPr sz="1200"/>
            </a:lvl1pPr>
          </a:lstStyle>
          <a:p>
            <a:fld id="{2646A705-1E82-4FFF-BC69-5794B10F20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11068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4462E-DDA9-44D4-8A1F-383C1CBAAC6B}" type="datetimeFigureOut">
              <a:rPr lang="it-IT" smtClean="0"/>
              <a:t>08/05/2013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86065-B899-4E8C-8FFB-01B9779AAEA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4462E-DDA9-44D4-8A1F-383C1CBAAC6B}" type="datetimeFigureOut">
              <a:rPr lang="it-IT" smtClean="0"/>
              <a:t>08/05/2013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86065-B899-4E8C-8FFB-01B9779AAEA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4462E-DDA9-44D4-8A1F-383C1CBAAC6B}" type="datetimeFigureOut">
              <a:rPr lang="it-IT" smtClean="0"/>
              <a:t>08/05/2013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86065-B899-4E8C-8FFB-01B9779AAEAE}" type="slidenum">
              <a:rPr lang="it-IT" smtClean="0"/>
              <a:t>‹N›</a:t>
            </a:fld>
            <a:endParaRPr lang="it-IT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4462E-DDA9-44D4-8A1F-383C1CBAAC6B}" type="datetimeFigureOut">
              <a:rPr lang="it-IT" smtClean="0"/>
              <a:t>08/05/2013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86065-B899-4E8C-8FFB-01B9779AAEAE}" type="slidenum">
              <a:rPr lang="it-IT" smtClean="0"/>
              <a:t>‹N›</a:t>
            </a:fld>
            <a:endParaRPr lang="it-IT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4462E-DDA9-44D4-8A1F-383C1CBAAC6B}" type="datetimeFigureOut">
              <a:rPr lang="it-IT" smtClean="0"/>
              <a:t>08/05/2013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86065-B899-4E8C-8FFB-01B9779AAEA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4462E-DDA9-44D4-8A1F-383C1CBAAC6B}" type="datetimeFigureOut">
              <a:rPr lang="it-IT" smtClean="0"/>
              <a:t>08/05/2013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86065-B899-4E8C-8FFB-01B9779AAEAE}" type="slidenum">
              <a:rPr lang="it-IT" smtClean="0"/>
              <a:t>‹N›</a:t>
            </a:fld>
            <a:endParaRPr lang="it-I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4462E-DDA9-44D4-8A1F-383C1CBAAC6B}" type="datetimeFigureOut">
              <a:rPr lang="it-IT" smtClean="0"/>
              <a:t>08/05/2013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86065-B899-4E8C-8FFB-01B9779AAEA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4462E-DDA9-44D4-8A1F-383C1CBAAC6B}" type="datetimeFigureOut">
              <a:rPr lang="it-IT" smtClean="0"/>
              <a:t>08/05/2013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86065-B899-4E8C-8FFB-01B9779AAEA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4462E-DDA9-44D4-8A1F-383C1CBAAC6B}" type="datetimeFigureOut">
              <a:rPr lang="it-IT" smtClean="0"/>
              <a:t>08/05/2013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86065-B899-4E8C-8FFB-01B9779AAEA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4462E-DDA9-44D4-8A1F-383C1CBAAC6B}" type="datetimeFigureOut">
              <a:rPr lang="it-IT" smtClean="0"/>
              <a:t>08/05/2013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86065-B899-4E8C-8FFB-01B9779AAEAE}" type="slidenum">
              <a:rPr lang="it-IT" smtClean="0"/>
              <a:t>‹N›</a:t>
            </a:fld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4462E-DDA9-44D4-8A1F-383C1CBAAC6B}" type="datetimeFigureOut">
              <a:rPr lang="it-IT" smtClean="0"/>
              <a:t>08/05/2013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86065-B899-4E8C-8FFB-01B9779AAEAE}" type="slidenum">
              <a:rPr lang="it-IT" smtClean="0"/>
              <a:t>‹N›</a:t>
            </a:fld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A64462E-DDA9-44D4-8A1F-383C1CBAAC6B}" type="datetimeFigureOut">
              <a:rPr lang="it-IT" smtClean="0"/>
              <a:t>08/05/2013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7486065-B899-4E8C-8FFB-01B9779AAEAE}" type="slidenum">
              <a:rPr lang="it-IT" smtClean="0"/>
              <a:t>‹N›</a:t>
            </a:fld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1547664" y="476672"/>
            <a:ext cx="5616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chemeClr val="bg1"/>
                </a:solidFill>
                <a:latin typeface="MV Boli" pitchFamily="2" charset="0"/>
                <a:cs typeface="MV Boli" pitchFamily="2" charset="0"/>
              </a:rPr>
              <a:t>L’ESTATE E’ ALLE PORTE VIENI A SCOPRIRE LE NOSTRE ECCEZIONALI OFFERTE …..</a:t>
            </a:r>
            <a:endParaRPr lang="it-IT" dirty="0">
              <a:solidFill>
                <a:schemeClr val="bg1"/>
              </a:solidFill>
              <a:latin typeface="MV Boli" pitchFamily="2" charset="0"/>
              <a:cs typeface="MV Boli" pitchFamily="2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3923928" y="2132856"/>
            <a:ext cx="47525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chemeClr val="bg1"/>
                </a:solidFill>
                <a:latin typeface="MV Boli" pitchFamily="2" charset="0"/>
                <a:cs typeface="MV Boli" pitchFamily="2" charset="0"/>
              </a:rPr>
              <a:t>DAL 15 MAGGIO AL 15 LUGLIO ACQUISTANDO DUE PRODOTTI DELLA LINEA SOLARI ARDES TI VERRA’ APPLICATO IL </a:t>
            </a:r>
            <a:r>
              <a:rPr lang="it-IT" sz="2400" dirty="0" smtClean="0">
                <a:solidFill>
                  <a:srgbClr val="FF0000"/>
                </a:solidFill>
                <a:latin typeface="MV Boli" pitchFamily="2" charset="0"/>
                <a:cs typeface="MV Boli" pitchFamily="2" charset="0"/>
              </a:rPr>
              <a:t>10% DI SCONTO </a:t>
            </a:r>
            <a:r>
              <a:rPr lang="it-IT" dirty="0" smtClean="0">
                <a:solidFill>
                  <a:schemeClr val="bg1"/>
                </a:solidFill>
                <a:latin typeface="MV Boli" pitchFamily="2" charset="0"/>
                <a:cs typeface="MV Boli" pitchFamily="2" charset="0"/>
              </a:rPr>
              <a:t>E</a:t>
            </a:r>
            <a:r>
              <a:rPr lang="it-IT" dirty="0" smtClean="0">
                <a:solidFill>
                  <a:srgbClr val="FF0000"/>
                </a:solidFill>
                <a:latin typeface="MV Boli" pitchFamily="2" charset="0"/>
                <a:cs typeface="MV Boli" pitchFamily="2" charset="0"/>
              </a:rPr>
              <a:t> </a:t>
            </a:r>
            <a:r>
              <a:rPr lang="it-IT" dirty="0" smtClean="0">
                <a:solidFill>
                  <a:schemeClr val="bg1"/>
                </a:solidFill>
                <a:latin typeface="MV Boli" pitchFamily="2" charset="0"/>
                <a:cs typeface="MV Boli" pitchFamily="2" charset="0"/>
              </a:rPr>
              <a:t>IN PIU’ RICEVERAI </a:t>
            </a:r>
            <a:r>
              <a:rPr lang="it-IT" sz="2400" dirty="0" smtClean="0">
                <a:solidFill>
                  <a:srgbClr val="FF0000"/>
                </a:solidFill>
                <a:latin typeface="MV Boli" pitchFamily="2" charset="0"/>
                <a:cs typeface="MV Boli" pitchFamily="2" charset="0"/>
              </a:rPr>
              <a:t>UN BUONO DA 3,00 € </a:t>
            </a:r>
            <a:r>
              <a:rPr lang="it-IT" dirty="0" smtClean="0">
                <a:solidFill>
                  <a:schemeClr val="bg1"/>
                </a:solidFill>
                <a:latin typeface="MV Boli" pitchFamily="2" charset="0"/>
                <a:cs typeface="MV Boli" pitchFamily="2" charset="0"/>
              </a:rPr>
              <a:t>DA SPENDERE PER TRATTAMENTI VISO*</a:t>
            </a:r>
            <a:endParaRPr lang="it-IT" dirty="0">
              <a:solidFill>
                <a:schemeClr val="bg1"/>
              </a:solidFill>
              <a:latin typeface="MV Boli" pitchFamily="2" charset="0"/>
              <a:cs typeface="MV Boli" pitchFamily="2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84784"/>
            <a:ext cx="3240360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154" y="5157192"/>
            <a:ext cx="4714875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265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1547664" y="476672"/>
            <a:ext cx="5616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chemeClr val="bg1"/>
                </a:solidFill>
                <a:latin typeface="MV Boli" pitchFamily="2" charset="0"/>
                <a:cs typeface="MV Boli" pitchFamily="2" charset="0"/>
              </a:rPr>
              <a:t>L’ESTATE E’ ALLE PORTE VIENI A SCOPRIRE LE NOSTRE ECCEZIONALI OFFERTE …..</a:t>
            </a:r>
            <a:endParaRPr lang="it-IT" dirty="0">
              <a:solidFill>
                <a:schemeClr val="bg1"/>
              </a:solidFill>
              <a:latin typeface="MV Boli" pitchFamily="2" charset="0"/>
              <a:cs typeface="MV Boli" pitchFamily="2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3923928" y="2132856"/>
            <a:ext cx="47525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chemeClr val="bg1"/>
                </a:solidFill>
                <a:latin typeface="MV Boli" pitchFamily="2" charset="0"/>
                <a:cs typeface="MV Boli" pitchFamily="2" charset="0"/>
              </a:rPr>
              <a:t>DAL 15 MAGGIO AL 15 LUGLIO ACQUISTANDO DUE PRODOTTI DELLA LINEA SOLARI ARDES TI VERRA’ APPLICATO IL </a:t>
            </a:r>
            <a:r>
              <a:rPr lang="it-IT" sz="2400" dirty="0" smtClean="0">
                <a:solidFill>
                  <a:srgbClr val="FF0000"/>
                </a:solidFill>
                <a:latin typeface="MV Boli" pitchFamily="2" charset="0"/>
                <a:cs typeface="MV Boli" pitchFamily="2" charset="0"/>
              </a:rPr>
              <a:t>10% DI SCONTO </a:t>
            </a:r>
            <a:r>
              <a:rPr lang="it-IT" dirty="0" smtClean="0">
                <a:solidFill>
                  <a:schemeClr val="bg1"/>
                </a:solidFill>
                <a:latin typeface="MV Boli" pitchFamily="2" charset="0"/>
                <a:cs typeface="MV Boli" pitchFamily="2" charset="0"/>
              </a:rPr>
              <a:t>E</a:t>
            </a:r>
            <a:r>
              <a:rPr lang="it-IT" dirty="0" smtClean="0">
                <a:solidFill>
                  <a:srgbClr val="FF0000"/>
                </a:solidFill>
                <a:latin typeface="MV Boli" pitchFamily="2" charset="0"/>
                <a:cs typeface="MV Boli" pitchFamily="2" charset="0"/>
              </a:rPr>
              <a:t> </a:t>
            </a:r>
            <a:r>
              <a:rPr lang="it-IT" dirty="0" smtClean="0">
                <a:solidFill>
                  <a:schemeClr val="bg1"/>
                </a:solidFill>
                <a:latin typeface="MV Boli" pitchFamily="2" charset="0"/>
                <a:cs typeface="MV Boli" pitchFamily="2" charset="0"/>
              </a:rPr>
              <a:t>IN PIU’ RICEVERAI </a:t>
            </a:r>
            <a:r>
              <a:rPr lang="it-IT" sz="2400" dirty="0" smtClean="0">
                <a:solidFill>
                  <a:srgbClr val="FF0000"/>
                </a:solidFill>
                <a:latin typeface="MV Boli" pitchFamily="2" charset="0"/>
                <a:cs typeface="MV Boli" pitchFamily="2" charset="0"/>
              </a:rPr>
              <a:t>UN BUONO DA 3,00 € </a:t>
            </a:r>
            <a:r>
              <a:rPr lang="it-IT" dirty="0" smtClean="0">
                <a:solidFill>
                  <a:schemeClr val="bg1"/>
                </a:solidFill>
                <a:latin typeface="MV Boli" pitchFamily="2" charset="0"/>
                <a:cs typeface="MV Boli" pitchFamily="2" charset="0"/>
              </a:rPr>
              <a:t>DA SPENDERE PER TRATTAMENTI VISO*</a:t>
            </a:r>
            <a:endParaRPr lang="it-IT" dirty="0">
              <a:solidFill>
                <a:schemeClr val="bg1"/>
              </a:solidFill>
              <a:latin typeface="MV Boli" pitchFamily="2" charset="0"/>
              <a:cs typeface="MV Boli" pitchFamily="2" charset="0"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84784"/>
            <a:ext cx="3240360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154" y="5157192"/>
            <a:ext cx="4714875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50529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nde">
  <a:themeElements>
    <a:clrScheme name="Onde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nde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nde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34</TotalTime>
  <Words>102</Words>
  <Application>Microsoft Office PowerPoint</Application>
  <PresentationFormat>Presentazione su schermo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Onde</vt:lpstr>
      <vt:lpstr>Presentazione standard di PowerPoint</vt:lpstr>
      <vt:lpstr>Presentazione standard di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oasi della bellezza</dc:creator>
  <cp:lastModifiedBy>oasi della bellezza</cp:lastModifiedBy>
  <cp:revision>4</cp:revision>
  <cp:lastPrinted>2013-05-08T17:31:51Z</cp:lastPrinted>
  <dcterms:created xsi:type="dcterms:W3CDTF">2013-05-08T17:06:27Z</dcterms:created>
  <dcterms:modified xsi:type="dcterms:W3CDTF">2013-05-08T17:40:45Z</dcterms:modified>
</cp:coreProperties>
</file>