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0" autoAdjust="0"/>
  </p:normalViewPr>
  <p:slideViewPr>
    <p:cSldViewPr>
      <p:cViewPr varScale="1">
        <p:scale>
          <a:sx n="78" d="100"/>
          <a:sy n="78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537D3102-AD23-4BFF-87AE-61567A0BE8E3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19053D-4B37-4D7B-8ABF-990319F02EE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68DB90A-5AB2-4BF4-8147-F4CADCC03FE3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7/22/2014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3EE"/>
              </a:clrFrom>
              <a:clrTo>
                <a:srgbClr val="F6F3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398" y="4100712"/>
            <a:ext cx="3678188" cy="271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oasi della bellezza\Pictures\LOCANDINE PROMOZIONI\untitled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5184576" cy="83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-104858" y="2060848"/>
            <a:ext cx="6693082" cy="3744416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Hai gambe gonfie e stanche?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    Sei stanca di quella fastidiosa ritenzione idrica?</a:t>
            </a:r>
          </a:p>
          <a:p>
            <a:pPr algn="ctr"/>
            <a:r>
              <a:rPr lang="it-IT" sz="2000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   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Noi abbiamo la soluzione che fa per te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…</a:t>
            </a:r>
          </a:p>
          <a:p>
            <a:pPr algn="ctr"/>
            <a:endParaRPr lang="it-IT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it-I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   </a:t>
            </a: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10 </a:t>
            </a:r>
            <a:r>
              <a:rPr lang="it-IT" sz="1800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SEDUTE DI  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PRESSOTERAPIA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 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it-IT" sz="18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    </a:t>
            </a:r>
            <a:r>
              <a:rPr lang="it-IT" sz="1800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it-IT" sz="3600" dirty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A soli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150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€</a:t>
            </a:r>
          </a:p>
          <a:p>
            <a:pPr algn="ctr">
              <a:spcBef>
                <a:spcPts val="15"/>
              </a:spcBef>
            </a:pP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     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APPROFITTA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DELL’OFFERTA </a:t>
            </a:r>
          </a:p>
          <a:p>
            <a:pPr marL="288925" lvl="1" indent="-285750" algn="l">
              <a:buFont typeface="Wingdings" pitchFamily="2" charset="2"/>
              <a:buChar char="ü"/>
            </a:pPr>
            <a:endParaRPr lang="it-IT" sz="1800" dirty="0" smtClean="0">
              <a:effectLst>
                <a:glow rad="127000">
                  <a:schemeClr val="tx1">
                    <a:lumMod val="85000"/>
                    <a:lumOff val="15000"/>
                  </a:schemeClr>
                </a:glow>
              </a:effectLst>
              <a:latin typeface="MV Boli" pitchFamily="2" charset="0"/>
              <a:cs typeface="MV Boli" pitchFamily="2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180556" y="1031825"/>
            <a:ext cx="22879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FF0000">
                      <a:alpha val="43000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Tonifica</a:t>
            </a:r>
          </a:p>
          <a:p>
            <a:pPr marL="285750" indent="-285750">
              <a:buFont typeface="Wingdings" pitchFamily="2" charset="2"/>
              <a:buChar char="Ø"/>
            </a:pPr>
            <a:endParaRPr lang="it-IT" b="1" dirty="0" smtClean="0">
              <a:solidFill>
                <a:schemeClr val="bg1"/>
              </a:solidFill>
              <a:effectLst>
                <a:glow rad="127000">
                  <a:schemeClr val="tx1"/>
                </a:glow>
                <a:outerShdw blurRad="38100" dist="38100" dir="2700000" algn="tl">
                  <a:srgbClr val="FF0000">
                    <a:alpha val="43000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it-IT" b="1" dirty="0" smtClean="0">
              <a:solidFill>
                <a:schemeClr val="bg1"/>
              </a:solidFill>
              <a:effectLst>
                <a:glow rad="127000">
                  <a:schemeClr val="tx1"/>
                </a:glow>
                <a:outerShdw blurRad="38100" dist="38100" dir="2700000" algn="tl">
                  <a:srgbClr val="FF0000">
                    <a:alpha val="43000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FF0000">
                      <a:alpha val="43000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Snellisce</a:t>
            </a:r>
          </a:p>
          <a:p>
            <a:pPr marL="285750" indent="-285750">
              <a:buFont typeface="Wingdings" pitchFamily="2" charset="2"/>
              <a:buChar char="Ø"/>
            </a:pPr>
            <a:endParaRPr lang="it-IT" b="1" dirty="0" smtClean="0">
              <a:solidFill>
                <a:schemeClr val="bg1"/>
              </a:solidFill>
              <a:effectLst>
                <a:glow rad="127000">
                  <a:schemeClr val="tx1"/>
                </a:glow>
                <a:outerShdw blurRad="38100" dist="38100" dir="2700000" algn="tl">
                  <a:srgbClr val="FF0000">
                    <a:alpha val="43000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it-IT" b="1" dirty="0" smtClean="0">
              <a:solidFill>
                <a:schemeClr val="bg1"/>
              </a:solidFill>
              <a:effectLst>
                <a:glow rad="127000">
                  <a:schemeClr val="tx1"/>
                </a:glow>
                <a:outerShdw blurRad="38100" dist="38100" dir="2700000" algn="tl">
                  <a:srgbClr val="FF0000">
                    <a:alpha val="43000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FF0000">
                      <a:alpha val="43000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Modella</a:t>
            </a:r>
          </a:p>
          <a:p>
            <a:pPr marL="285750" indent="-285750">
              <a:buFont typeface="Wingdings" pitchFamily="2" charset="2"/>
              <a:buChar char="Ø"/>
            </a:pPr>
            <a:endParaRPr lang="it-IT" b="1" dirty="0" smtClean="0">
              <a:solidFill>
                <a:schemeClr val="bg1"/>
              </a:solidFill>
              <a:effectLst>
                <a:glow rad="127000">
                  <a:schemeClr val="tx1"/>
                </a:glow>
                <a:outerShdw blurRad="38100" dist="38100" dir="2700000" algn="tl">
                  <a:srgbClr val="FF0000">
                    <a:alpha val="43000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it-IT" b="1" dirty="0" smtClean="0">
              <a:solidFill>
                <a:schemeClr val="bg1"/>
              </a:solidFill>
              <a:effectLst>
                <a:glow rad="127000">
                  <a:schemeClr val="tx1"/>
                </a:glow>
                <a:outerShdw blurRad="38100" dist="38100" dir="2700000" algn="tl">
                  <a:srgbClr val="FF0000">
                    <a:alpha val="43000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FF0000">
                      <a:alpha val="43000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Rivitalizza</a:t>
            </a:r>
          </a:p>
          <a:p>
            <a:endParaRPr lang="it-IT" b="1" dirty="0" smtClean="0">
              <a:solidFill>
                <a:schemeClr val="bg1"/>
              </a:solidFill>
              <a:effectLst>
                <a:glow rad="127000">
                  <a:schemeClr val="tx1"/>
                </a:glow>
                <a:outerShdw blurRad="38100" dist="38100" dir="2700000" algn="tl">
                  <a:srgbClr val="FF0000">
                    <a:alpha val="43000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endParaRPr lang="it-IT" b="1" dirty="0" smtClean="0">
              <a:solidFill>
                <a:schemeClr val="bg1"/>
              </a:solidFill>
              <a:effectLst>
                <a:glow rad="127000">
                  <a:schemeClr val="tx1"/>
                </a:glow>
                <a:outerShdw blurRad="38100" dist="38100" dir="2700000" algn="tl">
                  <a:srgbClr val="FF0000">
                    <a:alpha val="43000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FF0000">
                      <a:alpha val="43000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Rilassa</a:t>
            </a:r>
            <a:endParaRPr lang="it-IT" b="1" dirty="0">
              <a:solidFill>
                <a:schemeClr val="bg1"/>
              </a:solidFill>
              <a:effectLst>
                <a:glow rad="127000">
                  <a:schemeClr val="tx1"/>
                </a:glow>
                <a:outerShdw blurRad="38100" dist="38100" dir="2700000" algn="tl">
                  <a:srgbClr val="FF0000">
                    <a:alpha val="43000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</p:txBody>
      </p:sp>
      <p:sp>
        <p:nvSpPr>
          <p:cNvPr id="13" name="Rettangolo 12"/>
          <p:cNvSpPr/>
          <p:nvPr/>
        </p:nvSpPr>
        <p:spPr>
          <a:xfrm rot="20237315">
            <a:off x="-65894" y="588759"/>
            <a:ext cx="3047606" cy="2707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bg1">
                <a:lumMod val="6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MV Boli" pitchFamily="2" charset="0"/>
                <a:cs typeface="MV Boli" pitchFamily="2" charset="0"/>
              </a:rPr>
              <a:t>PRENDITI</a:t>
            </a:r>
            <a:r>
              <a:rPr lang="it-IT" sz="16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it-IT" sz="1600" dirty="0" smtClean="0"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MV Boli" pitchFamily="2" charset="0"/>
                <a:cs typeface="MV Boli" pitchFamily="2" charset="0"/>
              </a:rPr>
              <a:t>CURA DI TE………</a:t>
            </a:r>
            <a:endParaRPr lang="it-IT" sz="1600" dirty="0">
              <a:effectLst>
                <a:glow rad="63500">
                  <a:srgbClr val="FF0000">
                    <a:alpha val="40000"/>
                  </a:srgbClr>
                </a:glow>
              </a:effectLst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9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138</TotalTime>
  <Words>48</Words>
  <Application>Microsoft Office PowerPoint</Application>
  <PresentationFormat>Presentazione su schermo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Composite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oasi della bellezza</dc:creator>
  <cp:lastModifiedBy>oasi della bellezza</cp:lastModifiedBy>
  <cp:revision>12</cp:revision>
  <dcterms:created xsi:type="dcterms:W3CDTF">2013-01-18T18:05:15Z</dcterms:created>
  <dcterms:modified xsi:type="dcterms:W3CDTF">2014-07-22T10:40:50Z</dcterms:modified>
</cp:coreProperties>
</file>